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4B13F-03FA-AFE3-A4FF-16F13D784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DCFF85-4F9E-9808-13A1-521E8F6936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CBFC63-4D91-FE4D-FC28-41D876180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55E36-8C4A-ADDF-7854-0C307F08A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4B8D1-8A8F-2F51-6D35-B0FBA9B0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937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DC57B-840A-91E4-4A06-51F7A5E09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172338-1B82-19FB-41A4-A7D067FF53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6EE10-696F-39CC-E6F6-C57E02D57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D27A3-6EE9-AFDA-575E-410341230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2377E-CD42-9516-F3FC-5EA84B6AE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75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0851B9-5651-71C9-FE2C-8C2D78BAF0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EABC13-0C14-5B73-4167-1442F1F79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CBA27-01BC-DB0F-5434-7C54B6867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6A0EE-02CE-177B-8D31-EEEFC3642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B9FF0-018A-9C84-467D-78E1F268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925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716D6-62D2-C147-AAC3-AC1BA90A7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065B5-F6E4-3CF1-AB1E-0C37794D1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88C1C-2FBA-1BB4-EE59-E6ED23086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5D626-A9E8-1E5C-1964-9C9DA87C0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89331-4627-CEA3-4634-0C8C9EEB9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11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C7D4F-8C30-AE8E-A749-F90390389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A3021B-39F8-2B25-BF80-3A91BDF587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94D6F-2AF6-162E-1407-5E86D7EA5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6BB2D-9432-065A-DA00-9B2BF0864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C0F26-7945-7EEB-FC7D-316411F37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2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5756A-116B-0119-6A26-528DE2BDB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654C0-69C5-443E-C4C9-29D8768657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05592-8845-D26F-272E-FDB7251CFF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3C43C-B325-7F1D-3093-74F087D92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4E19E8-031F-30DA-9CE8-8B8E63B62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07CDA-D08B-4B14-D3FA-63F83653F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09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57426-FC86-50A3-546A-7FCCA957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A5FA7E-094A-DB18-7680-357F7CA87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EDC4F-4490-7C49-7F24-20F9083CF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B1BCC3-1EB0-7865-DB3D-1E92624635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A889DA-6075-26F6-C846-87E54627B9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14844B-1E49-B2AA-2D4C-9E9DF6B6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4C87D7-658D-103C-197E-9C853EB90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187371-08AB-F38A-0E7F-1781AF7FC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27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A8598-7E59-C51F-4D87-343638BD6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397751-D341-EFC9-2910-43844AD02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6F5CF2-3BD8-B938-9536-6C712A791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501349-0F6C-A436-5479-2C22D9FAF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66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DE4078-5FF3-6223-54E9-FBD14BA00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704C8-6C8D-FF98-FC91-688A89249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1CE9D-4338-069D-FD13-F1770554C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04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B8F1A-3D16-A501-E664-F5B1769B8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52030-0207-C405-D13B-ED6EB1207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9F5B38-E174-E967-7994-73718DF757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738515-8A2E-3D5D-00EA-053AE2764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9BBEB4-CFB1-320E-6A1D-0525354EC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A16841-90F5-EA38-AE55-94D99976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256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65146-58F2-8B8E-1966-F02F516CA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660FD6-3D2E-4FC9-D3B6-74BC68DE89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E93E0C-FC8B-0D14-5E0A-BBB2E4EBF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0D49E-56E4-998E-781E-272FF0268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E9FF12-E538-297F-2B73-339A32664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47AC4-0EE1-F825-AE7F-24261D6D6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837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977AC8-DA17-D2E6-BE7B-CBE1EC7DB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77A83-B560-0F60-3EEE-1CE9276A5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C410A-4E3C-CD82-661E-A938A8FA03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70AC1C-F5E8-41B7-80BC-2CDA9B95C4C4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C5CDC-86F5-86BA-9213-4F147DA941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B8C43-BDD9-3F00-9861-7C63DBB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7931F3-ECCE-4B31-9BE3-E4E495723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692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89EA33-BFFA-417C-998F-B4912904A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47B2147-E6FE-B4F8-3531-B1A56C884157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E52B5EEF-6CBE-E178-8CFA-802E4B3FC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782FA6C-9BA7-496F-AB25-5189A2E5D246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DF01A50-26D1-0CF7-FA6F-BA7BF0056213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15AF6C3-CBF0-7628-60F5-CFD02A2124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65E28890-C152-ACD0-4BDE-AEC630479C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D1F7ED61-C0A0-3CED-198D-D36AE86F8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237B623B-CC7D-9757-964B-DE5F922E29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265D3D44-60AB-74FA-59A2-E78CECE26D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7AD8402A-BC83-99ED-93CF-F13430725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5718F4-4DF9-9627-5A32-2EA2E343392A}"/>
              </a:ext>
            </a:extLst>
          </p:cNvPr>
          <p:cNvSpPr txBox="1"/>
          <p:nvPr/>
        </p:nvSpPr>
        <p:spPr>
          <a:xfrm>
            <a:off x="914401" y="617908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19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A5F49F-15F4-0961-A979-40B6D825E537}"/>
              </a:ext>
            </a:extLst>
          </p:cNvPr>
          <p:cNvSpPr txBox="1"/>
          <p:nvPr/>
        </p:nvSpPr>
        <p:spPr>
          <a:xfrm>
            <a:off x="2275840" y="1148080"/>
            <a:ext cx="71628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latin typeface="Times New Roman"/>
                <a:cs typeface="Times New Roman"/>
              </a:rPr>
              <a:t>Create and Manage Supplier Invoices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BDCBC9-73DA-8B8D-F000-F893596B98C4}"/>
              </a:ext>
            </a:extLst>
          </p:cNvPr>
          <p:cNvSpPr txBox="1"/>
          <p:nvPr/>
        </p:nvSpPr>
        <p:spPr>
          <a:xfrm>
            <a:off x="609600" y="2651760"/>
            <a:ext cx="27432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Trading Partner [Ezz Steal ] then OK</a:t>
            </a:r>
            <a:endParaRPr lang="en-US" sz="2000"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168863-77E2-D92D-831E-FC5BF9AC961F}"/>
              </a:ext>
            </a:extLst>
          </p:cNvPr>
          <p:cNvSpPr txBox="1"/>
          <p:nvPr/>
        </p:nvSpPr>
        <p:spPr>
          <a:xfrm>
            <a:off x="304800" y="2000069"/>
            <a:ext cx="30988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latin typeface="Times New Roman"/>
                <a:cs typeface="Times New Roman"/>
              </a:rPr>
              <a:t>Creating Invoices</a:t>
            </a:r>
            <a:r>
              <a:rPr lang="en-US" sz="2000">
                <a:latin typeface="Times New Roman"/>
                <a:cs typeface="Times New Roman"/>
              </a:rPr>
              <a:t>​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07DEF78-5524-0DE4-776B-531E32A5A5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0" r="210" b="10536"/>
          <a:stretch/>
        </p:blipFill>
        <p:spPr>
          <a:xfrm>
            <a:off x="4231212" y="1869440"/>
            <a:ext cx="7439447" cy="4552833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EFB225CD-69F6-DB4F-ECF8-AA959DFA84F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645" t="29" r="77" b="-201"/>
          <a:stretch/>
        </p:blipFill>
        <p:spPr>
          <a:xfrm>
            <a:off x="4200668" y="1749688"/>
            <a:ext cx="7467881" cy="450068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4DEEAC0-15A1-4F28-CD96-1D1A5A7F0681}"/>
              </a:ext>
            </a:extLst>
          </p:cNvPr>
          <p:cNvSpPr txBox="1"/>
          <p:nvPr/>
        </p:nvSpPr>
        <p:spPr>
          <a:xfrm>
            <a:off x="616226" y="3664226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Find + the number of Invoice then OK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B32E247-DCFF-9544-7F2A-FDBBF3C51B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2430" y="1717482"/>
            <a:ext cx="7458527" cy="48207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9E5440-EA71-9C0B-F7E8-38451B0C843F}"/>
              </a:ext>
            </a:extLst>
          </p:cNvPr>
          <p:cNvSpPr txBox="1"/>
          <p:nvPr/>
        </p:nvSpPr>
        <p:spPr>
          <a:xfrm>
            <a:off x="609600" y="4450080"/>
            <a:ext cx="27432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Click the Select then enter the Credit Amount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C620BD1B-BE51-112E-2260-0E5D609D91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0143" y="1737959"/>
            <a:ext cx="7555209" cy="481293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4455EEE-C798-2A57-B2F6-350B811DFBC0}"/>
              </a:ext>
            </a:extLst>
          </p:cNvPr>
          <p:cNvSpPr txBox="1"/>
          <p:nvPr/>
        </p:nvSpPr>
        <p:spPr>
          <a:xfrm>
            <a:off x="619760" y="5557520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Click Correct &gt; OK</a:t>
            </a:r>
            <a:endParaRPr lang="en-US" sz="20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58318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  <p:bldP spid="11" grpId="0"/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MAHMOUD HASSAN</dc:creator>
  <cp:lastModifiedBy>MAHMOUD HASSAN</cp:lastModifiedBy>
  <cp:revision>1</cp:revision>
  <dcterms:created xsi:type="dcterms:W3CDTF">2024-11-29T18:02:09Z</dcterms:created>
  <dcterms:modified xsi:type="dcterms:W3CDTF">2024-11-29T18:02:48Z</dcterms:modified>
</cp:coreProperties>
</file>

<file path=docProps/thumbnail.jpeg>
</file>